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56849-0BD0-5F46-AA3A-B452B2395F4D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17900-7429-D848-83A1-C1053F81F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17900-7429-D848-83A1-C1053F81FC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18A67171-C1C8-244F-9407-D0D8BEBD2193}" type="datetimeFigureOut">
              <a:rPr lang="en-US" smtClean="0"/>
              <a:pPr/>
              <a:t>5/3/14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52F8F6B4-FAB2-3A44-9E7E-D9328C6A7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Do’s (and don’ts) of </a:t>
            </a:r>
            <a:br>
              <a:rPr lang="en-US" dirty="0" smtClean="0"/>
            </a:br>
            <a:r>
              <a:rPr lang="en-US" dirty="0" smtClean="0"/>
              <a:t>getting ink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 How to Leverage your Brand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333 small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07" y="5603875"/>
            <a:ext cx="3822793" cy="730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8375" y="4937125"/>
            <a:ext cx="26828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Do: Have Clarity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Determine exactly what you want to accomplish:</a:t>
            </a:r>
          </a:p>
          <a:p>
            <a:pPr lvl="3"/>
            <a:r>
              <a:rPr lang="en-US" sz="2000" dirty="0" smtClean="0"/>
              <a:t>Degree of visibility</a:t>
            </a:r>
          </a:p>
          <a:p>
            <a:pPr lvl="4"/>
            <a:r>
              <a:rPr lang="en-US" dirty="0" smtClean="0"/>
              <a:t>Allocators only?</a:t>
            </a:r>
          </a:p>
          <a:p>
            <a:pPr lvl="4"/>
            <a:r>
              <a:rPr lang="en-US" dirty="0" smtClean="0"/>
              <a:t>Allocators </a:t>
            </a:r>
            <a:r>
              <a:rPr lang="en-US" i="1" dirty="0" smtClean="0"/>
              <a:t>and</a:t>
            </a:r>
            <a:r>
              <a:rPr lang="en-US" dirty="0" smtClean="0"/>
              <a:t> showcase expertise?</a:t>
            </a:r>
          </a:p>
          <a:p>
            <a:pPr lvl="4"/>
            <a:r>
              <a:rPr lang="en-US" dirty="0" smtClean="0"/>
              <a:t>Full blown marketing and PR program</a:t>
            </a:r>
          </a:p>
          <a:p>
            <a:pPr lvl="4"/>
            <a:r>
              <a:rPr lang="en-US" dirty="0" smtClean="0"/>
              <a:t>Social media level</a:t>
            </a:r>
          </a:p>
          <a:p>
            <a:pPr lvl="4">
              <a:buNone/>
            </a:pPr>
            <a:endParaRPr lang="en-US" dirty="0" smtClean="0"/>
          </a:p>
          <a:p>
            <a:pPr lvl="4">
              <a:buNone/>
            </a:pPr>
            <a:r>
              <a:rPr lang="en-US" dirty="0" smtClean="0"/>
              <a:t>	</a:t>
            </a:r>
            <a:r>
              <a:rPr lang="en-US" i="1" dirty="0" smtClean="0"/>
              <a:t>Don’t: expect everyone to be as impressed with you as you are but be confident.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Do: Be selective</a:t>
            </a:r>
            <a:endParaRPr lang="en-US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Visibility is good to a selective segment, especially those who understand your market</a:t>
            </a:r>
          </a:p>
          <a:p>
            <a:pPr lvl="2"/>
            <a:r>
              <a:rPr lang="en-US" dirty="0" smtClean="0"/>
              <a:t>Trade publications and websites</a:t>
            </a:r>
          </a:p>
          <a:p>
            <a:pPr lvl="2"/>
            <a:r>
              <a:rPr lang="en-US" dirty="0" smtClean="0"/>
              <a:t>Database collectors</a:t>
            </a:r>
          </a:p>
          <a:p>
            <a:pPr lvl="2"/>
            <a:r>
              <a:rPr lang="en-US" dirty="0" smtClean="0"/>
              <a:t>Business vendors</a:t>
            </a:r>
          </a:p>
          <a:p>
            <a:pPr lvl="2"/>
            <a:r>
              <a:rPr lang="en-US" dirty="0" smtClean="0"/>
              <a:t>Specialized associations and groups</a:t>
            </a:r>
          </a:p>
          <a:p>
            <a:pPr lvl="2"/>
            <a:r>
              <a:rPr lang="en-US" dirty="0" smtClean="0"/>
              <a:t>Managed Fund Blogs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973" y="5773331"/>
            <a:ext cx="18503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1266" y="5706174"/>
            <a:ext cx="1680023" cy="34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3" y="5773331"/>
            <a:ext cx="1273175" cy="62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7671" y="4286522"/>
            <a:ext cx="1348329" cy="63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9273" y="3892075"/>
            <a:ext cx="1736053" cy="3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Do: Start small</a:t>
            </a:r>
            <a:endParaRPr lang="en-US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29" y="2286000"/>
            <a:ext cx="5002068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Attend industry conferences; have your elevator speech ready for allocators, press and brokers</a:t>
            </a:r>
          </a:p>
          <a:p>
            <a:r>
              <a:rPr lang="en-US" dirty="0" smtClean="0"/>
              <a:t>Have  your performance listed in database website. Be consistent. Always provide updates good and bad. </a:t>
            </a:r>
          </a:p>
          <a:p>
            <a:r>
              <a:rPr lang="en-US" dirty="0" smtClean="0"/>
              <a:t>Determine what trade publications or websites appeal to you and where you would like to pursue a relationship. </a:t>
            </a:r>
          </a:p>
          <a:p>
            <a:r>
              <a:rPr lang="en-US" dirty="0" smtClean="0"/>
              <a:t>Start your own blog or write columns</a:t>
            </a:r>
          </a:p>
          <a:p>
            <a:endParaRPr lang="en-US" dirty="0"/>
          </a:p>
        </p:txBody>
      </p:sp>
      <p:pic>
        <p:nvPicPr>
          <p:cNvPr id="4" name="Picture 3" descr="forex trader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097" y="3926262"/>
            <a:ext cx="2548504" cy="235834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7187" y="2647981"/>
            <a:ext cx="1621753" cy="55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Do: Profiles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Focusexampl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4428" r="-54428" b="-5455"/>
              <a:stretch>
                <a:fillRect/>
              </a:stretch>
            </p:blipFill>
          </mc:Choice>
          <mc:Fallback>
            <p:blipFill>
              <a:blip r:embed="rId3"/>
              <a:srcRect l="-54428" r="-54428" b="-5455"/>
              <a:stretch>
                <a:fillRect/>
              </a:stretch>
            </p:blipFill>
          </mc:Fallback>
        </mc:AlternateContent>
        <p:spPr>
          <a:xfrm>
            <a:off x="-1685128" y="1953082"/>
            <a:ext cx="7850650" cy="4581779"/>
          </a:xfrm>
        </p:spPr>
      </p:pic>
      <p:pic>
        <p:nvPicPr>
          <p:cNvPr id="6" name="Picture 5" descr="cta cove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30844" y="3915654"/>
            <a:ext cx="5299364" cy="6858000"/>
          </a:xfrm>
          <a:prstGeom prst="rect">
            <a:avLst/>
          </a:prstGeom>
        </p:spPr>
      </p:pic>
      <p:pic>
        <p:nvPicPr>
          <p:cNvPr id="7" name="Picture 6" descr="1st_qtr_2013_prof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312285" y="2513262"/>
            <a:ext cx="3371842" cy="3769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9249" y="2143930"/>
            <a:ext cx="411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 open to profiles on all levels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Do: Thought Leadership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coquest0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4428" r="-54428"/>
          <a:stretch>
            <a:fillRect/>
          </a:stretch>
        </p:blipFill>
        <p:spPr>
          <a:xfrm>
            <a:off x="-704350" y="2286000"/>
            <a:ext cx="5124959" cy="3840163"/>
          </a:xfrm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9213" y="4618737"/>
            <a:ext cx="4250653" cy="128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77183" y="2622783"/>
            <a:ext cx="377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 articles on on your sweet spot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09753" y="4710965"/>
            <a:ext cx="234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Provide technical chart commentary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Do: Smart promotion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86001"/>
            <a:ext cx="6197600" cy="3894946"/>
          </a:xfrm>
        </p:spPr>
        <p:txBody>
          <a:bodyPr>
            <a:normAutofit/>
          </a:bodyPr>
          <a:lstStyle/>
          <a:p>
            <a:r>
              <a:rPr lang="en-US" dirty="0" smtClean="0"/>
              <a:t>Leverage your expertise: if you specialize in trading grains, get your name out there as an expert journalists can call upon for comments.</a:t>
            </a:r>
          </a:p>
          <a:p>
            <a:r>
              <a:rPr lang="en-US" dirty="0" smtClean="0"/>
              <a:t>Make sure you have a website that is functional.</a:t>
            </a:r>
          </a:p>
          <a:p>
            <a:r>
              <a:rPr lang="en-US" dirty="0" smtClean="0"/>
              <a:t>Set rules: be on the record, but be very clear with journalist if you are not on the record.</a:t>
            </a:r>
          </a:p>
          <a:p>
            <a:r>
              <a:rPr lang="en-US" dirty="0" smtClean="0"/>
              <a:t>Send your commentary, blog links, previous work to appropriate publications/sites.</a:t>
            </a:r>
          </a:p>
          <a:p>
            <a:r>
              <a:rPr lang="en-US" dirty="0" smtClean="0"/>
              <a:t>Be patient.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4155</TotalTime>
  <Words>270</Words>
  <Application>Microsoft Macintosh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Codex</vt:lpstr>
      <vt:lpstr>Do’s (and don’ts) of  getting ink</vt:lpstr>
      <vt:lpstr>Do: Have Clarity</vt:lpstr>
      <vt:lpstr>Do: Be selective</vt:lpstr>
      <vt:lpstr>Do: Start small</vt:lpstr>
      <vt:lpstr>Do: Profiles</vt:lpstr>
      <vt:lpstr>Do: Thought Leadership</vt:lpstr>
      <vt:lpstr>Do: Smart promotion</vt:lpstr>
    </vt:vector>
  </TitlesOfParts>
  <Company>Summit Business 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Do’s (and don’ts) of  getting ink</dc:title>
  <dc:creator>Ginger/Szala User</dc:creator>
  <cp:lastModifiedBy>Ginger/Szala User</cp:lastModifiedBy>
  <cp:revision>7</cp:revision>
  <cp:lastPrinted>2014-04-28T17:34:49Z</cp:lastPrinted>
  <dcterms:created xsi:type="dcterms:W3CDTF">2014-05-03T19:05:00Z</dcterms:created>
  <dcterms:modified xsi:type="dcterms:W3CDTF">2014-05-03T19:08:27Z</dcterms:modified>
</cp:coreProperties>
</file>